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28" r:id="rId16"/>
    <p:sldId id="329" r:id="rId17"/>
    <p:sldId id="327" r:id="rId18"/>
    <p:sldId id="293" r:id="rId19"/>
    <p:sldId id="294" r:id="rId20"/>
    <p:sldId id="330" r:id="rId21"/>
    <p:sldId id="307" r:id="rId22"/>
    <p:sldId id="310" r:id="rId23"/>
    <p:sldId id="331" r:id="rId24"/>
    <p:sldId id="332" r:id="rId25"/>
    <p:sldId id="302" r:id="rId26"/>
    <p:sldId id="317" r:id="rId27"/>
    <p:sldId id="287" r:id="rId28"/>
    <p:sldId id="272" r:id="rId29"/>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8" d="100"/>
          <a:sy n="108" d="100"/>
        </p:scale>
        <p:origin x="-816" y="-560"/>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774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20</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1"/>
            <a:ext cx="8229599" cy="959976"/>
          </a:xfrm>
        </p:spPr>
        <p:txBody>
          <a:bodyPr>
            <a:normAutofit/>
          </a:bodyPr>
          <a:lstStyle/>
          <a:p>
            <a:r>
              <a:rPr lang="en-US" b="1" dirty="0"/>
              <a:t>Rapid Learning</a:t>
            </a:r>
            <a:endParaRPr lang="en-US" b="1" dirty="0"/>
          </a:p>
        </p:txBody>
      </p:sp>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Strong-Style Pairing</a:t>
            </a:r>
            <a:endParaRPr lang="en-US" dirty="0"/>
          </a:p>
        </p:txBody>
      </p:sp>
      <p:sp>
        <p:nvSpPr>
          <p:cNvPr id="3" name="Subtitle 2"/>
          <p:cNvSpPr>
            <a:spLocks noGrp="1"/>
          </p:cNvSpPr>
          <p:nvPr>
            <p:ph type="subTitle" idx="1"/>
          </p:nvPr>
        </p:nvSpPr>
        <p:spPr/>
        <p:txBody>
          <a:bodyPr/>
          <a:lstStyle/>
          <a:p>
            <a:r>
              <a:rPr lang="en-US" dirty="0"/>
              <a:t>Llewellyn Falco &amp; Maaret </a:t>
            </a:r>
            <a:r>
              <a:rPr lang="en-US" dirty="0" smtClean="0"/>
              <a:t>Pyhäjärvi</a:t>
            </a:r>
            <a:endParaRPr lang="en-US" dirty="0"/>
          </a:p>
        </p:txBody>
      </p:sp>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0"/>
            <a:ext cx="8229599" cy="5513989"/>
          </a:xfrm>
        </p:spPr>
        <p:txBody>
          <a:bodyPr>
            <a:normAutofit/>
          </a:bodyPr>
          <a:lstStyle/>
          <a:p>
            <a:r>
              <a:rPr lang="en-US" dirty="0" smtClean="0"/>
              <a:t>References</a:t>
            </a:r>
            <a:br>
              <a:rPr lang="en-US" dirty="0" smtClean="0"/>
            </a:br>
            <a:r>
              <a:rPr lang="en-US" dirty="0" smtClean="0"/>
              <a:t>podcast – pairing w/ </a:t>
            </a:r>
            <a:r>
              <a:rPr lang="en-US" dirty="0" err="1" smtClean="0"/>
              <a:t>llew</a:t>
            </a:r>
            <a:r>
              <a:rPr lang="en-US" dirty="0" smtClean="0"/>
              <a:t/>
            </a:r>
            <a:br>
              <a:rPr lang="en-US" dirty="0" smtClean="0"/>
            </a:br>
            <a:r>
              <a:rPr lang="en-US" dirty="0" err="1" smtClean="0"/>
              <a:t>llew</a:t>
            </a:r>
            <a:r>
              <a:rPr lang="en-US" dirty="0" smtClean="0"/>
              <a:t> strong style</a:t>
            </a:r>
            <a:br>
              <a:rPr lang="en-US" dirty="0" smtClean="0"/>
            </a:br>
            <a:r>
              <a:rPr lang="en-US" dirty="0" smtClean="0"/>
              <a:t>blog - pairing </a:t>
            </a:r>
            <a:br>
              <a:rPr lang="en-US" dirty="0" smtClean="0"/>
            </a:br>
            <a:endParaRPr lang="en-US" dirty="0"/>
          </a:p>
        </p:txBody>
      </p:sp>
    </p:spTree>
    <p:extLst>
      <p:ext uri="{BB962C8B-B14F-4D97-AF65-F5344CB8AC3E}">
        <p14:creationId xmlns:p14="http://schemas.microsoft.com/office/powerpoint/2010/main" val="55074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4580</TotalTime>
  <Words>457</Words>
  <Application>Microsoft Macintosh PowerPoint</Application>
  <PresentationFormat>On-screen Show (4:3)</PresentationFormat>
  <Paragraphs>75</Paragraphs>
  <Slides>28</Slides>
  <Notes>2</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Rapid Learning</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Switching  on time on task on idea</vt:lpstr>
      <vt:lpstr>Traditional Pair Programming Problems</vt:lpstr>
      <vt:lpstr>Homework Assignment  Initiate &amp; pair with 1 new person  at this conference</vt:lpstr>
      <vt:lpstr>References podcast – pairing w/ llew llew strong style blog - pairing  </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70</cp:revision>
  <dcterms:created xsi:type="dcterms:W3CDTF">2015-09-09T13:15:07Z</dcterms:created>
  <dcterms:modified xsi:type="dcterms:W3CDTF">2016-07-24T14:19:19Z</dcterms:modified>
  <cp:category/>
</cp:coreProperties>
</file>